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C559-D808-4981-A753-CA7B3174FC3C}" type="datetimeFigureOut">
              <a:rPr lang="en-US"/>
              <a:t>3/16/2016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752FF-932A-49EF-A148-DB412C25DE3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2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73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0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0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18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59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16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77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7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28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08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8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13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41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52FF-932A-49EF-A148-DB412C25DE38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2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458250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56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41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11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5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365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39369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887543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18025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728875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8883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788968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076670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69999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33620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10739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6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ransition spd="slow"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Challenge #1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Web Testing</a:t>
            </a:r>
          </a:p>
        </p:txBody>
      </p:sp>
      <p:pic>
        <p:nvPicPr>
          <p:cNvPr id="4" name="Picture 3" descr="남혜영의 쉬운보험이야기*****010-3894-1478***** :: 연금 ..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530" y="4157089"/>
            <a:ext cx="1399199" cy="1075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3357" y="5825906"/>
            <a:ext cx="27432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/>
              <a:t>$: whoami</a:t>
            </a:r>
          </a:p>
          <a:p>
            <a:r>
              <a:rPr lang="en-US" dirty="0"/>
              <a:t>Ihor Sakaylyuk PI-13-2</a:t>
            </a:r>
          </a:p>
        </p:txBody>
      </p: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0208" y="976541"/>
            <a:ext cx="5182577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12. SQL-injection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7661" y="5333024"/>
            <a:ext cx="9574039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/>
              <a:t>Should not create side effects when </a:t>
            </a:r>
            <a:r>
              <a:rPr lang="en-US" dirty="0" err="1"/>
              <a:t>sql</a:t>
            </a:r>
            <a:r>
              <a:rPr lang="en-US" dirty="0"/>
              <a:t>-injection has been passed.</a:t>
            </a:r>
          </a:p>
        </p:txBody>
      </p:sp>
      <p:pic>
        <p:nvPicPr>
          <p:cNvPr id="7" name="Picture 6" descr="test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23" y="2204431"/>
            <a:ext cx="8515585" cy="26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949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920" y="976541"/>
            <a:ext cx="5182577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13. HTML tags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7661" y="5250596"/>
            <a:ext cx="9574039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/>
              <a:t>Should escape HTML-character.</a:t>
            </a:r>
          </a:p>
        </p:txBody>
      </p:sp>
      <p:pic>
        <p:nvPicPr>
          <p:cNvPr id="7" name="Picture 6" descr="test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23" y="2179254"/>
            <a:ext cx="8515585" cy="25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9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810" y="1075455"/>
            <a:ext cx="5182577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14. XSS-attack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9576" y="5365995"/>
            <a:ext cx="9574039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/>
              <a:t>XSS should be escaped and shouldn't occur any side effects.</a:t>
            </a:r>
          </a:p>
        </p:txBody>
      </p:sp>
      <p:pic>
        <p:nvPicPr>
          <p:cNvPr id="7" name="Picture 6" descr="test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12" y="2278167"/>
            <a:ext cx="8361932" cy="25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998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6303" y="877628"/>
            <a:ext cx="5182577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15. Missing CSS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9623" y="5487988"/>
            <a:ext cx="919414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78623" y="4595301"/>
            <a:ext cx="9574039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/>
              <a:t>All additional resources should be correctly downloaded.</a:t>
            </a:r>
          </a:p>
        </p:txBody>
      </p:sp>
      <p:pic>
        <p:nvPicPr>
          <p:cNvPr id="7" name="Picture 6" descr="test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03" y="1718474"/>
            <a:ext cx="6053838" cy="2579591"/>
          </a:xfrm>
          <a:prstGeom prst="rect">
            <a:avLst/>
          </a:prstGeom>
        </p:spPr>
      </p:pic>
      <p:pic>
        <p:nvPicPr>
          <p:cNvPr id="3" name="Picture 2" descr="test15-sour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764" y="5071045"/>
            <a:ext cx="10057240" cy="601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5548" y="5746751"/>
            <a:ext cx="5527675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This shouldn't have happened.</a:t>
            </a:r>
          </a:p>
        </p:txBody>
      </p:sp>
    </p:spTree>
    <p:extLst>
      <p:ext uri="{BB962C8B-B14F-4D97-AF65-F5344CB8AC3E}">
        <p14:creationId xmlns:p14="http://schemas.microsoft.com/office/powerpoint/2010/main" val="34675196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8749" y="646307"/>
            <a:ext cx="3653011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625536" y="186232"/>
            <a:ext cx="5182577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16. Page 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9623" y="5487988"/>
            <a:ext cx="919414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939" y="5487988"/>
            <a:ext cx="9574039" cy="646331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/>
              <a:t>In HTML should not be any comments??? Really? I don't know why anyone need to test something like this.</a:t>
            </a:r>
          </a:p>
        </p:txBody>
      </p:sp>
      <p:pic>
        <p:nvPicPr>
          <p:cNvPr id="7" name="Picture 6" descr="test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996" y="883533"/>
            <a:ext cx="4310429" cy="2230013"/>
          </a:xfrm>
          <a:prstGeom prst="rect">
            <a:avLst/>
          </a:prstGeom>
        </p:spPr>
      </p:pic>
      <p:pic>
        <p:nvPicPr>
          <p:cNvPr id="3" name="Picture 2" descr="test16-sour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91" y="3396639"/>
            <a:ext cx="7745291" cy="19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658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8749" y="646307"/>
            <a:ext cx="3653011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20365" y="375161"/>
            <a:ext cx="5182577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17. Useless Cookies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5548" y="5745163"/>
            <a:ext cx="919414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79640" y="5471993"/>
            <a:ext cx="9574039" cy="646331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>
                <a:latin typeface="Century Gothic" charset="0"/>
              </a:rPr>
              <a:t>Server should not produce response with useless cookies??? The farther I go, the less I understand.</a:t>
            </a:r>
          </a:p>
        </p:txBody>
      </p:sp>
      <p:pic>
        <p:nvPicPr>
          <p:cNvPr id="7" name="Picture 6" descr="test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526" y="1195167"/>
            <a:ext cx="8361932" cy="2548670"/>
          </a:xfrm>
          <a:prstGeom prst="rect">
            <a:avLst/>
          </a:prstGeom>
        </p:spPr>
      </p:pic>
      <p:pic>
        <p:nvPicPr>
          <p:cNvPr id="8" name="Picture 7" descr="test17-cooki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59" y="4088503"/>
            <a:ext cx="9448800" cy="12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482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4999" y="900019"/>
            <a:ext cx="5182577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18. Questionable security approach.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2452" y="5515181"/>
            <a:ext cx="9574039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>
                <a:latin typeface="Century Gothic" charset="0"/>
              </a:rPr>
              <a:t>Pentagon-like security)))!!! Seriously?! It's completely senseless. </a:t>
            </a:r>
          </a:p>
        </p:txBody>
      </p:sp>
      <p:pic>
        <p:nvPicPr>
          <p:cNvPr id="7" name="Picture 6" descr="test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59" y="2393070"/>
            <a:ext cx="4056440" cy="901594"/>
          </a:xfrm>
          <a:prstGeom prst="rect">
            <a:avLst/>
          </a:prstGeom>
        </p:spPr>
      </p:pic>
      <p:pic>
        <p:nvPicPr>
          <p:cNvPr id="3" name="Picture 2" descr="test18-sour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613" y="4054417"/>
            <a:ext cx="8970962" cy="8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474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iph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241" y="1639655"/>
            <a:ext cx="6270747" cy="35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85593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911" y="75910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Ok. I'm done with it</a:t>
            </a:r>
          </a:p>
        </p:txBody>
      </p:sp>
      <p:pic>
        <p:nvPicPr>
          <p:cNvPr id="3" name="Picture 2" descr="nothing-to-do-he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0000">
            <a:off x="4343986" y="1442891"/>
            <a:ext cx="271272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014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7265" y="889219"/>
            <a:ext cx="3653011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3" name="Picture 2" descr="test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35" y="2160710"/>
            <a:ext cx="9036271" cy="2896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822977" y="889219"/>
            <a:ext cx="2743200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1. Empty Value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5260" y="5504474"/>
            <a:ext cx="919414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User may forget to enter text to one of the fields, so it's necessary to test filed on empty value. </a:t>
            </a:r>
          </a:p>
        </p:txBody>
      </p:sp>
    </p:spTree>
    <p:extLst>
      <p:ext uri="{BB962C8B-B14F-4D97-AF65-F5344CB8AC3E}">
        <p14:creationId xmlns:p14="http://schemas.microsoft.com/office/powerpoint/2010/main" val="1941754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st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23" y="2045311"/>
            <a:ext cx="8422809" cy="2896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066548" y="1044063"/>
            <a:ext cx="4005263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2. Space character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623" y="5504474"/>
            <a:ext cx="919414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User may try to put space character to input box, and it should not crash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44609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4914" y="953722"/>
            <a:ext cx="3653011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771812" y="766816"/>
            <a:ext cx="536440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3-4. Space at the beginning and at the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7699" y="5520959"/>
            <a:ext cx="919414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Spaces should not </a:t>
            </a:r>
            <a:r>
              <a:rPr lang="en-US" dirty="0">
                <a:latin typeface="Century Gothic" charset="0"/>
              </a:rPr>
              <a:t>influence </a:t>
            </a:r>
            <a:r>
              <a:rPr lang="en-US" dirty="0"/>
              <a:t>on the result.</a:t>
            </a:r>
          </a:p>
        </p:txBody>
      </p:sp>
      <p:pic>
        <p:nvPicPr>
          <p:cNvPr id="6" name="Picture 5" descr="test3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99" y="1845408"/>
            <a:ext cx="9485312" cy="329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032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5779" y="988673"/>
            <a:ext cx="3653011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691492" y="801768"/>
            <a:ext cx="5397866" cy="8302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5-6. Space at middle. Average 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4033" y="5537445"/>
            <a:ext cx="919414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Space at the middle should be ignored. When user enter average value everything should be ok.</a:t>
            </a:r>
          </a:p>
        </p:txBody>
      </p:sp>
      <p:pic>
        <p:nvPicPr>
          <p:cNvPr id="6" name="Picture 5" descr="test5-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29" y="1898971"/>
            <a:ext cx="9683627" cy="33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178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6577" y="739410"/>
            <a:ext cx="3653011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3" name="Picture 2" descr="test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92" y="2145622"/>
            <a:ext cx="9036271" cy="28609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347063" y="921971"/>
            <a:ext cx="3913675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7. Maximum 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8818" y="5487988"/>
            <a:ext cx="919414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/>
              <a:t>Should work find with max value(30 characters).</a:t>
            </a:r>
          </a:p>
        </p:txBody>
      </p:sp>
    </p:spTree>
    <p:extLst>
      <p:ext uri="{BB962C8B-B14F-4D97-AF65-F5344CB8AC3E}">
        <p14:creationId xmlns:p14="http://schemas.microsoft.com/office/powerpoint/2010/main" val="20400936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st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16" y="2179073"/>
            <a:ext cx="9036050" cy="30265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3534582" y="993027"/>
            <a:ext cx="5182577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8. More than maximum 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9623" y="5487988"/>
            <a:ext cx="919414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42035" y="5674894"/>
            <a:ext cx="9574039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Web site should work correctly even when more than maximum value had been entered.</a:t>
            </a:r>
          </a:p>
        </p:txBody>
      </p:sp>
    </p:spTree>
    <p:extLst>
      <p:ext uri="{BB962C8B-B14F-4D97-AF65-F5344CB8AC3E}">
        <p14:creationId xmlns:p14="http://schemas.microsoft.com/office/powerpoint/2010/main" val="380739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8749" y="646307"/>
            <a:ext cx="3653011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664999" y="792845"/>
            <a:ext cx="5182577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9-10. Minimum value. Non-alphabetic symbol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2452" y="5547336"/>
            <a:ext cx="9574039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/>
              <a:t>Should work as expected with non-alphabetic symbol and with minimum value.</a:t>
            </a:r>
          </a:p>
        </p:txBody>
      </p:sp>
      <p:pic>
        <p:nvPicPr>
          <p:cNvPr id="7" name="Picture 6" descr="test9-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25" y="1984818"/>
            <a:ext cx="9278470" cy="31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549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363" y="960056"/>
            <a:ext cx="5182577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latin typeface="Century Gothic" charset="0"/>
              </a:rPr>
              <a:t>11. Non ASCII character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5263" y="5250596"/>
            <a:ext cx="9574039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/>
              <a:t>Should accept non ASCII character.</a:t>
            </a:r>
          </a:p>
        </p:txBody>
      </p:sp>
      <p:pic>
        <p:nvPicPr>
          <p:cNvPr id="7" name="Picture 6" descr="test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703" y="2210950"/>
            <a:ext cx="8672051" cy="26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72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0</Words>
  <Application>Microsoft Office PowerPoint</Application>
  <PresentationFormat>Widescreen</PresentationFormat>
  <Paragraphs>0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Organic</vt:lpstr>
      <vt:lpstr>Testing Challenge 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23</cp:revision>
  <dcterms:created xsi:type="dcterms:W3CDTF">2014-09-12T02:13:59Z</dcterms:created>
  <dcterms:modified xsi:type="dcterms:W3CDTF">2016-03-16T19:31:47Z</dcterms:modified>
</cp:coreProperties>
</file>